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8" r:id="rId3"/>
    <p:sldId id="269" r:id="rId4"/>
    <p:sldId id="260" r:id="rId5"/>
    <p:sldId id="261" r:id="rId6"/>
    <p:sldId id="263" r:id="rId7"/>
    <p:sldId id="265" r:id="rId8"/>
    <p:sldId id="271" r:id="rId9"/>
    <p:sldId id="266" r:id="rId10"/>
    <p:sldId id="264" r:id="rId11"/>
    <p:sldId id="267" r:id="rId12"/>
    <p:sldId id="257" r:id="rId13"/>
    <p:sldId id="26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FA4EA-B03E-4143-9F3D-161866CEF40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9E35-668A-4B37-855C-0EFB7B0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0358" y="1196752"/>
            <a:ext cx="6513322" cy="48782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Парад </a:t>
            </a:r>
            <a:br>
              <a:rPr lang="ru-RU" sz="8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8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r>
              <a:rPr lang="ru-RU" sz="8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ессмертной</a:t>
            </a:r>
            <a:br>
              <a:rPr lang="ru-RU" sz="8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8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славы</a:t>
            </a:r>
            <a:br>
              <a:rPr lang="ru-RU" sz="8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2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Виртуальная книжная выставка</a:t>
            </a:r>
            <a:endParaRPr lang="ru-RU" sz="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731405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Никольский Б. Н. «Армейская азбука»</a:t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Легко ли стать летчиком, танкистом или, скажем, парашютистом?</a:t>
            </a:r>
            <a:br>
              <a:rPr lang="ru-RU" sz="2200" dirty="0" smtClean="0"/>
            </a:br>
            <a:r>
              <a:rPr lang="ru-RU" sz="2200" dirty="0" smtClean="0"/>
              <a:t>Эта книга расскажет вам о том, как солдаты в армии обучаются воинским профессиям,  о том, как они учатся самодисциплине и приобретают другие важные качества.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3060503" cy="41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731405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Туричин И. А. «Защитники»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Сборник рассказов писателей И.Туричина, Н.Внукова </a:t>
            </a:r>
            <a:r>
              <a:rPr lang="ru-RU" sz="2200" dirty="0"/>
              <a:t>и </a:t>
            </a:r>
            <a:r>
              <a:rPr lang="ru-RU" sz="2200" dirty="0" smtClean="0"/>
              <a:t>Н.Богданова</a:t>
            </a:r>
            <a:r>
              <a:rPr lang="ru-RU" sz="2200" dirty="0"/>
              <a:t> о Великой Отечественной </a:t>
            </a:r>
            <a:r>
              <a:rPr lang="ru-RU" sz="2200" dirty="0" smtClean="0"/>
              <a:t>войне, о девочках и мальчиках, которые помогали взрослым бороться с врагами.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2859"/>
            <a:ext cx="2930889" cy="38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31404"/>
            <a:ext cx="2448273" cy="385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1731405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Суворов А. В. «Наука побеждать»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Величайший русский полководец, который не проиграл ни одного сражения. Даже тогда, когда силы были на стороне противника. Как ему это удавалось?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 на этот вопрос вы получите, прочтя книгу. В ней вы найдете наиболее яркие произведения самого Александра Суворова, а также свидетельства современников об этом легендарном человеке. Они помогут вам понять, каким же было то историческое время – конец </a:t>
            </a:r>
            <a:r>
              <a:rPr lang="en-US" dirty="0" smtClean="0"/>
              <a:t>XVIII</a:t>
            </a:r>
            <a:r>
              <a:rPr lang="ru-RU" dirty="0" smtClean="0"/>
              <a:t> 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4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731405"/>
            <a:ext cx="489654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/>
              <a:t>Алексеев С. П. «Рассказы о маршале Жукове»</a:t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dirty="0" smtClean="0"/>
              <a:t>В этой книге содержатся рассказы об одном из самых прославленных полководцев Советского Союза – маршале Георгии Константиновиче </a:t>
            </a:r>
            <a:r>
              <a:rPr lang="ru-RU" sz="1900" dirty="0" smtClean="0"/>
              <a:t>Жукове,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который во </a:t>
            </a:r>
            <a:r>
              <a:rPr lang="ru-RU" sz="1900" dirty="0" smtClean="0"/>
              <a:t>время Великой Отечественной войны он командовал Западным фронтом. Его умелое руководство помогло советским бойцам отстоять Москву. О том, как это происходило, вы узнаете из книги.</a:t>
            </a:r>
            <a:br>
              <a:rPr lang="ru-RU" sz="1900" dirty="0" smtClean="0"/>
            </a:b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66389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132856"/>
            <a:ext cx="46009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внимание!</a:t>
            </a:r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6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4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1556792"/>
            <a:ext cx="64087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История российского государства помнит о многочисленных нападениях врагов, которые удалось ей пережить.</a:t>
            </a:r>
            <a:br>
              <a:rPr lang="ru-RU" sz="2000" dirty="0" smtClean="0"/>
            </a:br>
            <a:r>
              <a:rPr lang="ru-RU" sz="2000" dirty="0" smtClean="0"/>
              <a:t> И всегда находились люди, которые защищали её несмотря ни на что.</a:t>
            </a:r>
            <a:br>
              <a:rPr lang="ru-RU" sz="2000" dirty="0" smtClean="0"/>
            </a:br>
            <a:r>
              <a:rPr lang="ru-RU" sz="2000" dirty="0" smtClean="0"/>
              <a:t>Эти героические личности были такими разными – юными, взрослыми и стариками; получившими блестящее образование и неграмотными; из высших сословий и простолюдинами, физически сильными и слабыми…Но объединяет их всех любовь к своему народу, к своей Родине, и отвага, которая сильнее страха.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4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132856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Изучая нашу виртуальную выставку, вы поближе познакомитесь с историей России в ее самые сложные периоды, с теми, кто смог защитить нашу страну от врагов, с военными профессиями и оружием от древности до наших дней.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5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731405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Тихомиров О. Н. «Великие полководцы»</a:t>
            </a:r>
            <a:br>
              <a:rPr lang="ru-RU" sz="20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Эта книга расскажет вам </a:t>
            </a:r>
            <a:r>
              <a:rPr lang="ru-RU" sz="2000" dirty="0"/>
              <a:t>о выдающихся российских полководцах — Александре Невском, Дмитрии Донском, Дмитрии Пожарском и Кузьме Минине, Александре Суворове и Михаиле </a:t>
            </a:r>
            <a:r>
              <a:rPr lang="ru-RU" sz="2000" dirty="0" smtClean="0"/>
              <a:t>Кутузове. </a:t>
            </a:r>
            <a:br>
              <a:rPr lang="ru-RU" sz="2000" dirty="0" smtClean="0"/>
            </a:br>
            <a:r>
              <a:rPr lang="ru-RU" sz="2000" dirty="0" smtClean="0"/>
              <a:t>Вы узнаете, как отвага этих героев помогла в трудные для России годы отстоять нашу страну.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9" y="1591454"/>
            <a:ext cx="2903227" cy="39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844824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Тихомиров О. Н. «Великие флотоводцы»</a:t>
            </a:r>
            <a:br>
              <a:rPr lang="ru-RU" sz="2200" b="1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Изучая эту книгу,</a:t>
            </a:r>
            <a:r>
              <a:rPr lang="ru-RU" sz="2200" dirty="0" smtClean="0"/>
              <a:t> </a:t>
            </a:r>
            <a:r>
              <a:rPr lang="ru-RU" sz="2200" dirty="0" smtClean="0"/>
              <a:t>вы познакомитесь с увлекательными историями о выдающихся </a:t>
            </a:r>
            <a:r>
              <a:rPr lang="ru-RU" sz="2200" dirty="0"/>
              <a:t>российских флотоводцах — Петре Первом, Фёдоре Ушакове, Павле </a:t>
            </a:r>
            <a:r>
              <a:rPr lang="ru-RU" sz="2200" dirty="0" smtClean="0"/>
              <a:t>Нахимове, о героических эпизодах из жизни этих великих людей.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7"/>
            <a:ext cx="2954521" cy="40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3780" y="1916832"/>
            <a:ext cx="48965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Каштанов Ю.Е. «Русское оружие»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Эта книга познакомит вас с историей использования русского стрелкового оружия от древности до наших дней. </a:t>
            </a:r>
            <a:br>
              <a:rPr lang="ru-RU" sz="2200" dirty="0" smtClean="0"/>
            </a:br>
            <a:r>
              <a:rPr lang="ru-RU" sz="2200" dirty="0" smtClean="0"/>
              <a:t>Автор книги – Юрий Каштанов является одновременно и её иллюстратором. </a:t>
            </a:r>
            <a:br>
              <a:rPr lang="ru-RU" sz="2200" dirty="0" smtClean="0"/>
            </a:br>
            <a:r>
              <a:rPr lang="ru-RU" sz="2200" dirty="0" smtClean="0"/>
              <a:t>Книга будет интересна как дошкольникам, так и школьникам.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628800"/>
            <a:ext cx="2984379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731405"/>
            <a:ext cx="48965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Лазарев А. В. «Герои 1812 года»</a:t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Эта книга </a:t>
            </a:r>
            <a:r>
              <a:rPr lang="ru-RU" sz="2200" dirty="0" smtClean="0"/>
              <a:t>повествует</a:t>
            </a:r>
            <a:r>
              <a:rPr lang="ru-RU" sz="2200" dirty="0" smtClean="0"/>
              <a:t> </a:t>
            </a:r>
            <a:r>
              <a:rPr lang="ru-RU" sz="2200" dirty="0" smtClean="0"/>
              <a:t>о событиях Отечественной войны 1812 года, о партизанах, которые не могли остаться в стороне в трудное для России время, и тоже, как могли, боролись с врагами.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78388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2348880"/>
            <a:ext cx="489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Калинов В. И. «Русские победы»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Эта книга поможет вам лучше узнать историю русских побед со времен Древней Руси до </a:t>
            </a:r>
            <a:r>
              <a:rPr lang="en-US" sz="2200" dirty="0" smtClean="0"/>
              <a:t>XX </a:t>
            </a:r>
            <a:r>
              <a:rPr lang="ru-RU" sz="2200" dirty="0" smtClean="0"/>
              <a:t>века. Книга иллюстрирована картами сражений, портретами полководцев и картинами известных художников.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1" y="2132856"/>
            <a:ext cx="27051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6" y="1628800"/>
            <a:ext cx="2862318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1484784"/>
            <a:ext cx="453650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/>
              <a:t>Митяев А. В.  «Книга будущих адмиралов»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dirty="0" smtClean="0"/>
              <a:t>Эта книга откроет вам двери в мир морских сражений, начиная с древности до наших дней. Вы узнаете о том, как выглядели морские судна разных времен, познакомитесь с жизнью адмиралов и простых матросов. </a:t>
            </a:r>
            <a:br>
              <a:rPr lang="ru-RU" sz="2100" dirty="0" smtClean="0"/>
            </a:br>
            <a:r>
              <a:rPr lang="ru-RU" sz="2100" dirty="0" smtClean="0"/>
              <a:t>Также вы можете познакомиться с другой книгой этого писателя – «Книга будущих командиров».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9629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297</TotalTime>
  <Words>146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28</cp:revision>
  <dcterms:created xsi:type="dcterms:W3CDTF">2022-02-25T03:24:19Z</dcterms:created>
  <dcterms:modified xsi:type="dcterms:W3CDTF">2022-02-25T08:42:16Z</dcterms:modified>
</cp:coreProperties>
</file>