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261" r:id="rId4"/>
    <p:sldId id="264" r:id="rId5"/>
    <p:sldId id="266" r:id="rId6"/>
    <p:sldId id="265" r:id="rId7"/>
    <p:sldId id="267" r:id="rId8"/>
    <p:sldId id="268" r:id="rId9"/>
    <p:sldId id="272" r:id="rId10"/>
    <p:sldId id="271" r:id="rId11"/>
    <p:sldId id="273" r:id="rId12"/>
    <p:sldId id="283" r:id="rId13"/>
    <p:sldId id="280" r:id="rId14"/>
    <p:sldId id="270" r:id="rId15"/>
    <p:sldId id="262" r:id="rId16"/>
    <p:sldId id="278" r:id="rId17"/>
    <p:sldId id="277" r:id="rId18"/>
    <p:sldId id="276" r:id="rId19"/>
    <p:sldId id="275" r:id="rId20"/>
    <p:sldId id="274" r:id="rId21"/>
    <p:sldId id="269" r:id="rId22"/>
    <p:sldId id="286" r:id="rId23"/>
    <p:sldId id="285" r:id="rId24"/>
    <p:sldId id="284" r:id="rId25"/>
    <p:sldId id="287" r:id="rId26"/>
    <p:sldId id="295" r:id="rId27"/>
    <p:sldId id="296" r:id="rId28"/>
    <p:sldId id="263" r:id="rId29"/>
    <p:sldId id="293" r:id="rId30"/>
    <p:sldId id="301" r:id="rId31"/>
    <p:sldId id="300" r:id="rId32"/>
    <p:sldId id="299" r:id="rId33"/>
    <p:sldId id="327" r:id="rId34"/>
    <p:sldId id="302" r:id="rId35"/>
    <p:sldId id="298" r:id="rId36"/>
    <p:sldId id="297" r:id="rId37"/>
    <p:sldId id="292" r:id="rId38"/>
    <p:sldId id="291" r:id="rId39"/>
    <p:sldId id="310" r:id="rId40"/>
    <p:sldId id="309" r:id="rId41"/>
    <p:sldId id="335" r:id="rId42"/>
    <p:sldId id="308" r:id="rId43"/>
    <p:sldId id="314" r:id="rId44"/>
    <p:sldId id="313" r:id="rId45"/>
    <p:sldId id="312" r:id="rId46"/>
    <p:sldId id="311" r:id="rId47"/>
    <p:sldId id="317" r:id="rId48"/>
    <p:sldId id="316" r:id="rId49"/>
    <p:sldId id="315" r:id="rId50"/>
    <p:sldId id="322" r:id="rId51"/>
    <p:sldId id="323" r:id="rId52"/>
    <p:sldId id="325" r:id="rId53"/>
    <p:sldId id="328" r:id="rId54"/>
    <p:sldId id="334" r:id="rId55"/>
    <p:sldId id="294" r:id="rId56"/>
    <p:sldId id="333" r:id="rId57"/>
    <p:sldId id="332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ukadeti.ru/skazki/russkie_narodnye" TargetMode="Externa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ukadeti.ru/skazki/kornej_chukovskij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58246"/>
            <a:ext cx="35283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Книги </a:t>
            </a:r>
          </a:p>
          <a:p>
            <a:r>
              <a:rPr lang="ru-RU" sz="5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все времена</a:t>
            </a:r>
            <a:endParaRPr lang="ru-RU" sz="5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33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9" y="1628800"/>
            <a:ext cx="2570899" cy="3417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8024" y="980728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Сергей Михалков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Стихи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2564904"/>
            <a:ext cx="5328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С. Михалков – автор большого количества стихотворений, которые полюбило не одно поколение детей.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Самые известные - цикл стихов про дядю Стёпу, «А что у вас?», «Чистописание», «Фома», «Грипп», «Мимоза», «Тридцать шесть и пять», «Несбывшиеся мечты».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4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1" y="1556792"/>
            <a:ext cx="2376264" cy="3168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2776" y="764704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Самуил Маршак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Стихи и сказки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2204864"/>
            <a:ext cx="48965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Малышам могут понравиться стихотворения «Мяч», «Вот какой рассеянный», «Багаж»,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«Усатый-полосатый»,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для детей постарше - «Рассказ о неизвестном герое», «Школьнику на память» и другие произведения.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С. Я. Маршак не только сам сочинял сказки и стихи, но также и переводил на русский язык произведения других авторов. Рекомендуем «Дом, который построил Джек», «Три зверолова» и другие.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0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А. С. Пушкин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«Сказка о рыбаке и рыбке»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2558011" cy="3538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68" y="3356992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Эту сказку можно читать детям дошкольного возраста, но детям постарше она будет более понятна. В книге встречается много слов, с которыми современные дети не сталкиваются. И тем не менее, мы эту сказку рекомендуем.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76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2539730" cy="3168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7944" y="836712"/>
            <a:ext cx="5076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Сергей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Козлов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«Ёжик и медвежонок»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2708920"/>
            <a:ext cx="46085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Сказки про Ёжика, Медвежонка и их друзей какие-то особенно добрые, уютные и неторопливые.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Они очень подходят для чтения на ночь. 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Опора на вечные ценности успокаивает и вселяет уверенность, что все будет хорошо. Не только в сказке, но и в жизни.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1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2443125" cy="33847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3968" y="1196752"/>
            <a:ext cx="47738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Андрей Усачев</a:t>
            </a:r>
          </a:p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«Умная собачка Соня»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2889125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Забавные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добрые истории про маленькую собачку полюбились маленьким читателям, а поэтому по праву занимают место в списке лучших книжек для детей на все времена.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51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1"/>
            <a:ext cx="9144000" cy="7029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68" y="774800"/>
            <a:ext cx="5040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Книги </a:t>
            </a:r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для детей </a:t>
            </a:r>
          </a:p>
          <a:p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7-12 лет</a:t>
            </a:r>
            <a:endParaRPr lang="ru-RU" sz="5400" b="1" dirty="0">
              <a:solidFill>
                <a:srgbClr val="FFC000"/>
              </a:solidFill>
              <a:effectLst>
                <a:outerShdw blurRad="38100" dist="38100" dir="2700000" algn="ctr" rotWithShape="0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1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928" y="2636912"/>
            <a:ext cx="4680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Рассказы Носова написаны с юмором и близки обычным ребятам. Герои книг этого автора  попадают в иногда забавные, а иногда и сложные ситуации, которые могли бы   произойти с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каждым.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Самые известные рассказы – это «Живая шляпа», «Фантазёры», «Заплатка», «Огурцы», «Мишкина каша», «Замазка».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99992" y="1268760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Николай Носов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Рассказы 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455">
            <a:off x="251521" y="542128"/>
            <a:ext cx="2304256" cy="288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020">
            <a:off x="270063" y="3553684"/>
            <a:ext cx="2210289" cy="302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9655" y="620688"/>
            <a:ext cx="5076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Виктор Драгунский 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«Денискины рассказы»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865">
            <a:off x="287880" y="305922"/>
            <a:ext cx="2396148" cy="3092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676">
            <a:off x="303047" y="3559823"/>
            <a:ext cx="2307598" cy="2964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9952" y="2420888"/>
            <a:ext cx="44644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Денискины рассказы – это сборники произведений о мальчике Дениске и его друзьях, с которыми случаются разные истории.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Читая одни рассказы, такие, как «Смерть шпиона Гадюкина», можно хохотать до слез, а в других, таких, как «Друг детства» - плакать уже от совсем других эмоций. Рекомендуем! 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413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2060848"/>
            <a:ext cx="5040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Басни Крылова, даже несмотря на встечающиеся слова и выражения, которые непонятны современным детям, легко запоминаются.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Детям нравятся яркие, образные сюжеты и характеры героев басен.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Что касается морали, которая, как известно, является неотъемлемой частью любой басни, думаем, что она более понятной станет детям младшего школьного возраста.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 Но это не значит, что нужно обходить стороной эти произведения. Читаем басни и объясняем мораль своими словами. )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968" y="548680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Иван Крылов «Басни»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33510"/>
            <a:ext cx="2575619" cy="346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0729" y="3407362"/>
            <a:ext cx="41656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Приключения деревянного мальчишки – озорного, но честного и доброго, готового прийти на помощь, описаны в этой известной книжке.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Жадность, хитрость и жестокость терпят поражение, а дружба, добро и справедливость побеждают и получают награду.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6792" y="404664"/>
            <a:ext cx="4680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Алексей Толстой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«Золотой ключик, 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или приключения Буратино»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229">
            <a:off x="251135" y="941155"/>
            <a:ext cx="2496936" cy="33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8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9882" y="2060848"/>
            <a:ext cx="5609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Отечественные произведения</a:t>
            </a:r>
            <a:endParaRPr lang="ru-RU" sz="5400" b="1" dirty="0">
              <a:solidFill>
                <a:srgbClr val="FFC000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5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14">
            <a:off x="173881" y="1628800"/>
            <a:ext cx="2520280" cy="3239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960" y="764704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Эдуард Успенский </a:t>
            </a:r>
          </a:p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«Дядя Федор, 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пес и кот»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2708920"/>
            <a:ext cx="47525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Приключения героев этой сказки – мальчика с необычным именем - Дядя Федор, бездомных в прошлом кота Матроскина и пса Шарика,  описаны с юмором.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Истории этой необычной семейки не заканчиваются данной книжкой. Успенский написал множество произведений, продолжающих рассказывать о дальнейших приключениях этих полюбившихся читателям героев.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2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Михаил Зощенко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«Леля и Минька»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3068960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Забавные и поучительные рассказы Михаила Зощенко про мальчика Миньку и девочку  Лёлю читает уже не одно поколение ребят.  Рекомендуем и вам прочесть эти интересные истории.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44937"/>
            <a:ext cx="2520280" cy="326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476672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Александр Волков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«Волшебник Изумрудного города»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984" y="407707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330">
            <a:off x="107503" y="1106286"/>
            <a:ext cx="2553433" cy="3328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3928" y="2492896"/>
            <a:ext cx="50405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Из этой книги вы узнаете об увлекательных и порой опасных приключениях девочки Элли и ее друзей – Страшилы, Трусливого льва, Железного дровосека, а также собаки Тотошки.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Мир, в котором оказались наши герои, полон волшебства – доброго и злого. Помогут ли чудеса исполнить заветные желания девочки и ее друзей, вы узнаете, прочитав эту книгу.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Александром Волковым написаны продолжения этой чудесной сказочной повести.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2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548680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Виталий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Губарев</a:t>
            </a:r>
          </a:p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«Королевство кривых зеркал»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4215" y="2420888"/>
            <a:ext cx="47525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Девочка Оля была не очень аккуратной. К тому же, она была не очень смелой. Ну и сластена – это тоже про нее.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Неожиданно Оля попадает в странное место – Королевство кривых зеркал, где встречает девочку Яло, которая помогает посмотреть на себя со стороны. Целью девочек в этой стране становится спасение мальчика Гурда, которого злые, жестокие персонажи отправили в башню Смерти.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Чем закончилась эта увлекательная повесть, вы узнаете из книги.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40989"/>
            <a:ext cx="2520280" cy="377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2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9972" y="62068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Софья Прокофьева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«Лоскутик и Облако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1944" y="2492896"/>
            <a:ext cx="4880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Бедная девочка-сирота по прозвищу «Лоскутик» живет в королевстве, король которого спрятал от жителей всю воду, чтобы продавать ее за деньги.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Лоскутик встречает путешествующее Облако, и они дружатся. Герои книги попадают в опасные приключения, но готовность прийти другу на помощь побеждает жадность и хитрость отрицательных героев.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858">
            <a:off x="179511" y="1148768"/>
            <a:ext cx="2573935" cy="368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2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5936" y="764704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Евгений Шварц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«Сказка о потерянном времени»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2924944"/>
            <a:ext cx="4464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Знаете ли вы таких девочек и мальчиков, которые теряют время зря?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В сказке Евгения Шварца они тоже  были. Но с ребятами произошла невероятная и не очень-то приятная история – дети превратились в старичков. Неужели они никогда не станут такими, как были? Ответ на этот вопрос в книге.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5"/>
            <a:ext cx="2607971" cy="37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1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5936" y="764704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Кир Булычев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«Сто лет тому вперед»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2564904"/>
            <a:ext cx="49685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Эта фантастическая повесть входит в цикл произведений «Алиса», в которых главная героиня, девочка Алиса, путешествует во времени и пространстве.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этой книге Алиса Селезнева попадает в прошлое. Она находится в опасности. Чем закончится эта история? Что в итоге победит  – хитрость космических пиратов или дружба ребят и готовность прийти на помощь?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6141"/>
            <a:ext cx="2376264" cy="323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2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5936" y="764704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Антон Чехов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«Каштанка», «Ванька»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2420888"/>
            <a:ext cx="48600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«Каштанка» – трогательный рассказ о собаке, которая потерялась, а затем нашла новых хозяев. Когда нашлись старые хозяева, ей пришлось делать выбор, кого она любит больше.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«Ванька» – рассказ о нелегкой судьбе мальчика-сироты. Знакомясь с его  историей, маленькие читатели учатся сочувствию к тем, кто в жизни испытывает лишения и страдает.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8" y="1412776"/>
            <a:ext cx="2592288" cy="361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4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2"/>
            <a:ext cx="9180512" cy="7057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3023" y="1556792"/>
            <a:ext cx="51347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Книги для </a:t>
            </a:r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детей </a:t>
            </a:r>
          </a:p>
          <a:p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старше 12 лет</a:t>
            </a:r>
            <a:endParaRPr lang="ru-RU" sz="5400" b="1" dirty="0">
              <a:solidFill>
                <a:srgbClr val="FFC000"/>
              </a:solidFill>
              <a:effectLst>
                <a:outerShdw blurRad="38100" dist="38100" dir="2700000" algn="ctr" rotWithShape="0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8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2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Антон Чехов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Рассказы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425">
            <a:off x="140852" y="1484784"/>
            <a:ext cx="2630948" cy="3568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7984" y="2420888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Для детей средней школы мы рекомендуем такие рассказы, как «Хамелеон»,  «Лошадиная фамилия», «Толстый и тонкий», «Палата №6».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86"/>
            <a:ext cx="9150408" cy="6987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880" y="2924944"/>
            <a:ext cx="5472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Книги для дошкольников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416339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0784" y="332656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В. Каверин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«Два капитана»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9520" y="1525183"/>
            <a:ext cx="51949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Жизнь Сани Григорьева с детства полна трудностей. Волей судьбы мальчик узнает информацию о затерянной экспедиции капитана Татаринова и о человеке, из-за которого экспедиция закончилась гибелью участников. Виновный продолжает обманывать близких Сани.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Повзрослев, Александр стремится раскрыть правду тем, кто ему дорог и доказать вину этого человека.  От Сани отворачиваются близкие, и в том числе, любимая девушка, но Григорьев не сдается.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Пройдя через множество испытаний, Саня остается верен своему жизненному девизу: «Бороться и искать, найти и не сдаваться».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25183"/>
            <a:ext cx="2232248" cy="350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3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385867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 Троепольский 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«Белый Бим 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Черное ухо»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9632" y="2276872"/>
            <a:ext cx="41387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 В жизни шотландского сеттера Бима встречались люди разные – человечные, добрые, и жестокие, вероломные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черствые, способные на предательство.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Читая эту печальную повесть, очень трудно оставаться спокойным. Это произведение делает человека более сострадательным и добрым.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70697"/>
            <a:ext cx="2304256" cy="336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3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6200" y="548680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В. Распутин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«Уроки французского»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952" y="2564904"/>
            <a:ext cx="4536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Эта история мальчика, живущего в голодное послевоенное время, о том, что иногда за поверхностно кажущимися дурными поступками (игра в азартные игры учительницы с учеником) скрываются благородные и чистые намерения – желание помочь постоянно недоедающему, но гордому мальчику, неравнодушное отношение к другому даже тогда, когда тебе самому из-за этого грозят неприятности.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244921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3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6261" y="2060848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Зарубежные произведения</a:t>
            </a:r>
            <a:endParaRPr lang="ru-RU" sz="5400" b="1" dirty="0">
              <a:solidFill>
                <a:srgbClr val="FFC000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86"/>
            <a:ext cx="9150408" cy="6987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880" y="2924944"/>
            <a:ext cx="5472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Книги для дошкольников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15432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Ганс Христиан Андерсен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Сказки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952" y="2564904"/>
            <a:ext cx="4320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Читая сказки Андерсена, мы сопереживаем героям, жизнь которых часто полна лишений и трудностей.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Самые известные сказки, которые впечатляют маленьких слушателей – это «Дюймовочка», «Гадкий утенок», «Стойкий оловянный солдатик», «Девочка со спичками», «Русалочка».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657">
            <a:off x="315337" y="217402"/>
            <a:ext cx="2497412" cy="31046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460985"/>
            <a:ext cx="2530716" cy="306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3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Шарль Перро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«Сказки матушки гусыни»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3352" y="2690336"/>
            <a:ext cx="415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«Красная шапочка», «Золушка», «Кот в сапогах» - это самые известные и любимые многими с детства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сказки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и мы рекомендуем их.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" y="1549534"/>
            <a:ext cx="2592288" cy="33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3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Братья Гримм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Сказки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29640" y="2564904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«Сладкая каша», «Госпожа Метелица», «Бременские музыканты», «Волк и семеро козлят» и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другие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сказки смогут заинтересовать маленьких читателей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1922"/>
            <a:ext cx="2430339" cy="31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3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Алан А. Милн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«Винни-Пух 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все-все-все»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2496" y="2924944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В этой замечательной книге описаны приключения забавного медвежонка и его друзей – поросенка Пятачка, ослика Иа-Иа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других героев сказки. Пух попадает в разные истории, но все заканчивается хорошо. 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" y="1556792"/>
            <a:ext cx="2611775" cy="341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3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1"/>
            <a:ext cx="9144000" cy="7029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68" y="774800"/>
            <a:ext cx="5040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Книги </a:t>
            </a:r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для детей </a:t>
            </a:r>
          </a:p>
          <a:p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7-12 лет</a:t>
            </a:r>
            <a:endParaRPr lang="ru-RU" sz="5400" b="1" dirty="0">
              <a:solidFill>
                <a:srgbClr val="FFC000"/>
              </a:solidFill>
              <a:effectLst>
                <a:outerShdw blurRad="38100" dist="38100" dir="2700000" algn="ctr" rotWithShape="0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89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0435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29775"/>
            <a:ext cx="2304255" cy="3099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035">
            <a:off x="298843" y="3483662"/>
            <a:ext cx="2329166" cy="3047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2945" y="620688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Русские народные сказки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9360" y="2780928"/>
            <a:ext cx="50405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Малышам подходят сборники с простыми сказками «Колобок», «Репка», «Курочка Ряба», «Теремок», «Маша и медведь», «Три медведя» и другие.</a:t>
            </a:r>
            <a:b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Для детей постарше – книги, в которых собраны такие сказки, как «Царевна-лягушка», «Сивка-Бурка», «Иван-царевич и серый волк», «Морозко», «Василиса Прекрасная» и подобные им.</a:t>
            </a:r>
            <a:b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Эти и другие сказки вы можете прочитать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  <a:hlinkClick r:id="rId5"/>
              </a:rPr>
              <a:t>здесь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ctr" rotWithShape="0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4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3872" y="463360"/>
            <a:ext cx="4248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Кейт ДиКамилло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«Удивительное путешествие кролика Эдварда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3948" y="2707165"/>
            <a:ext cx="46085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Фарфоровый кролик Эдвард позволял себя любить, но сам не любил никого. 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Расставшись со своей хоязяйкой, девочкой Абилин, и пройдя через множество испытаний, кролик понял, что жизнь приобретает смысл только если ты по-настоящему кого-то любишь.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2" y="969616"/>
            <a:ext cx="2499780" cy="303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4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Карло Коллоди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«Приключения Пиноккио»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3948" y="2707165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Деревянная кукла по имени Пиноккио проходит множество испытаний, пока не начинает понимать:  чтобы жить хорошо, нужно учиться и слушаться своих родителей.  А кто этого не делает, того ждут неприятности.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Мечта Пиноккио – стать настоящим мальчиком. Исправляя свой несносный характер, он получает то, о чем мечтал.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414">
            <a:off x="179512" y="900032"/>
            <a:ext cx="2592288" cy="360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8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Льюис Кэрролл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«Алиса в Стране чудес»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3648" y="2564904"/>
            <a:ext cx="428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Эта удивительная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книга про девочку Алису, с которой происходят разные превращения и чудеса.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Сказка полна неожиданностей и трансформаций, в которых трудно увидеть логику.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В данной книге полно двусмысленностей и игры слов.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Это все делает произведение очень оригинальным, поэтому советуем!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79">
            <a:off x="104409" y="1049410"/>
            <a:ext cx="2547766" cy="33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4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Джанни Родари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«Джельсомино в Стране лжецов»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968" y="2780928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Мальчик Джельсомино попадает в страну, которую захватил старый пират Джакомоне  и стал королем. Негодяй запретил жителям страны говорить правду, а тех, кто это сделает, ждет тюрьма.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Джельсомино находит друзей-единомышленников и они вместе отважно борются за правду, несмотря на опасности.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002">
            <a:off x="107504" y="1196752"/>
            <a:ext cx="253135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944" y="764704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Лаймен Фрэнк Баум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«Волшебник из страны Оз»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3154168"/>
            <a:ext cx="432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В книге описаны приключения девочки Дороти, Железного Дровосека, Трусливого Льва и собаки Тотошки. Они направляются к волшебнику Оз, чтобы тот выполнил заветные желания героев.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Исполнится ли то, о чем мечтают друзья?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Вы узнаете это, прочитав книгу.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" y="1340768"/>
            <a:ext cx="2592648" cy="329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Даниель Дефо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«Робинзон Крузо»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9846" y="2229085"/>
            <a:ext cx="42946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Эта увлекательная книга о приключениях человека, оказавшегося на необитаемом острове.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Удивительная способность Робинзона не опускать рук и не сдаваться ни при каких обстоятельствах, даже самых неблагоприятных,  верить в свою мечту – вернуться в человеческое общество – служит для всех примером отношения к  трудностям, которые существуют в жизни </a:t>
            </a:r>
            <a:r>
              <a:rPr lang="ru-RU" b="1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каждого человека.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3">
            <a:off x="107504" y="1052736"/>
            <a:ext cx="258280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Астрид Линдгрен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«Малыш и Карлсон, который живет на крыше»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968" y="2891239"/>
            <a:ext cx="36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Кто спасет маленького мальчика от скуки и одиночества, от неприятной домомучительницы?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 Ну конечно же, это «умный, красивый, в меру упитанный мужчина, ну в полном расцвете сил» с моторчиком на спине!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О приключениях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Малыша и Карлсона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читайте в книге!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53">
            <a:off x="107504" y="1268760"/>
            <a:ext cx="2602980" cy="33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Астрид Линдгрен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«Пеппи Длинныйчулок»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1300" y="2822361"/>
            <a:ext cx="44471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В этой книге описана история дружбы озорной девочки, жизнь которой целиком состоит из приключений (Пеппи), и правильно воспитанных детей, 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брата и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сестры (Томми и Анники).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Несмотря на разное воспитание и характеры героев, детям было интересно проводить время вместе и дружить.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7717"/>
            <a:ext cx="2627784" cy="358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Оскар Уайльд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Сказки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5936" y="2549197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Мы рекомендуем такие философские, с глубоким смыслом, сказки: «Счастливый принц», «Преданный друг», «Мальчик и великан», «Мальчик-звезда» и другие.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2573322" cy="32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Антуан де Сент-Экзюпери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«Маленький принц»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2996952"/>
            <a:ext cx="4320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Маленький принц путешествует, изучая другие планеты. Так он попадает на Землю.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Эта 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философская сказка раскрывает понятия вечных ценностей, таких, как любовь, дружба, верность и ответственность. </a:t>
            </a:r>
            <a:b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9"/>
            <a:ext cx="252451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963">
            <a:off x="265894" y="3358335"/>
            <a:ext cx="2286453" cy="3032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778">
            <a:off x="243612" y="458420"/>
            <a:ext cx="2255322" cy="2884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9201" y="623432"/>
            <a:ext cx="49685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Лев Толстой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Сказки, басни, рассказы и были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(сборники)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9201" y="3428423"/>
            <a:ext cx="4680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Произведения для детей этого автора написаны простым и понятным языком.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Узнавая жизненные истории героев, ребенок лучше понимает, что такое честность 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смелость, учится отличать поступки добрые от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злых.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chemeClr val="bg1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92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Клайв С. Льюис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Хроники Нарнии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2164923"/>
            <a:ext cx="46805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Эта книга написана в стиле фэнтези и состоит из семи 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отдельных частей:</a:t>
            </a:r>
            <a:b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«Лев, Колдунья и Платяной шкаф», «Племянник чародея», «Конь и его мальчик», «Принц Каспиан», «Покоритель зари», «Серебряное кресло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 и «Последняя 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битва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».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Книга расскажет об у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дивительных приключениях героев в воображаемой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стране – Нарнии, которую населяют сказочные существа, о борьбе добра и зла, верности и предательстве, дружбе и взаимопомощи.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1" y="1114352"/>
            <a:ext cx="2429835" cy="361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2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980" y="332656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Марк Твен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«Приключения Тома Сойера»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2132856"/>
            <a:ext cx="5040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Том  был мальчиком, который не отличался примерным поведением и был изобретательным в придумывании шалостей, за что часто был наказан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своей тетей.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Однажды он становится свидетелем убийства, в котором позже обвиняют невиновного. Том не может допустить такой несправедливости и свидетельствует на суде, обличая настоящего преступника, индейца Джо.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Убийца хочет отомстить мальчику. Чем закончилась эта опасная история?               Читайте книгу, и вы найдете ответ на этот вопрос.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78">
            <a:off x="247562" y="1568737"/>
            <a:ext cx="2444409" cy="3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8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Элинор Портер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«Поллианна»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2228671"/>
            <a:ext cx="41044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Повествование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девочке, которой волей судьбы выпало много испытаний, но она не утратила своей удивительной способности находить радостные стороны даже в такой беспросветно тяжелой жизни.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21962"/>
            <a:ext cx="2376264" cy="31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7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2"/>
            <a:ext cx="9180512" cy="7057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3023" y="1556792"/>
            <a:ext cx="51347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Книги для </a:t>
            </a:r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детей </a:t>
            </a:r>
          </a:p>
          <a:p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старше 12 лет</a:t>
            </a:r>
            <a:endParaRPr lang="ru-RU" sz="5400" b="1" dirty="0">
              <a:solidFill>
                <a:srgbClr val="FFC000"/>
              </a:solidFill>
              <a:effectLst>
                <a:outerShdw blurRad="38100" dist="38100" dir="2700000" algn="ctr" rotWithShape="0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330706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Джоан К. Роулинг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Серия книг </a:t>
            </a:r>
          </a:p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 Гарри Поттере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4386" y="1988840"/>
            <a:ext cx="49501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Книги о мальчике-волшебнике, «мальчике, который выжил»,  бьют все рекорды  по мировой популярности.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В эту серию входят книги:  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Гарри 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Поттер и философский камень </a:t>
            </a:r>
          </a:p>
          <a:p>
            <a:pPr lvl="0"/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Гарри Поттер и Тайная комната </a:t>
            </a:r>
          </a:p>
          <a:p>
            <a:pPr lvl="0"/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Гарри Поттер и узник Азкабана </a:t>
            </a:r>
          </a:p>
          <a:p>
            <a:pPr lvl="0"/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Гарри Поттер и Кубок огня </a:t>
            </a:r>
          </a:p>
          <a:p>
            <a:pPr lvl="0"/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Гарри Поттер и Орден Феникса </a:t>
            </a:r>
          </a:p>
          <a:p>
            <a:pPr lvl="0"/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Гарри Поттер и Принц-полукровка </a:t>
            </a:r>
          </a:p>
          <a:p>
            <a:pPr lvl="0"/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Гарри Поттер и Дары Смерти </a:t>
            </a:r>
            <a:br>
              <a:rPr lang="ru-RU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15536"/>
            <a:ext cx="2664296" cy="243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7934" y="404664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Артур Конан Дойл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«Записки о Шерлоке Холмсе»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2276872"/>
            <a:ext cx="47415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Это одна из самых любимых в мире книг, в которой собраны истории о загадочных преступлениях и необъяснимых случаях.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Никогда бы они не были раскрыты, если бы не выдающиеся умственные способности  легендарного сыщика Шерлока Холмса, использующего в своих умозаключениях метод дедукции.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Необычайные способности Шерлока восхищают не только героев произведений Конан Дойла, но и читателей его книг по всему миру.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6" y="1482308"/>
            <a:ext cx="261124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Жюль Верн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«Таинственный остров»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984" y="2726744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Пятеро отважных мужчин находят единственный, но очень рискованный способ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вырваться из заключения – улететь на воздушном шаре.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Судьба забрасывает их на остров, где путешественникам приходится сражаться с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суровыми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условиями за свое выживание. 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Но на острове обнаруживается таинственное существо, которое помогает  терпящим крушение.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2400926" cy="30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6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764704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Жюль Верн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«Дети капитана Гранта»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952" y="2636912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В книге описаны захватывающие приключения горстки отважных героев, среди которых были даже женщина и дети, которые отправились на яхте в поисках пропавшего без вести капитана Гранта, не имея точных сведений о его местонахождении.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928630"/>
            <a:ext cx="2450343" cy="367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6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561">
            <a:off x="344800" y="3553251"/>
            <a:ext cx="2286000" cy="2874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31">
            <a:off x="353566" y="256711"/>
            <a:ext cx="2251202" cy="2952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9952" y="836712"/>
            <a:ext cx="43204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Агния Барто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«Стихи для детей»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2708920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Детские сборники стихов Барто рассчитаны на ребят разного возраста – от двухлетних до учеников начальной школы.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Они написаны доступным языком и легко запоминаются.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3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452">
            <a:off x="107504" y="1484784"/>
            <a:ext cx="2477372" cy="3573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984" y="703638"/>
            <a:ext cx="4248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Корней Чуковский</a:t>
            </a:r>
            <a:b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Сказки</a:t>
            </a:r>
          </a:p>
          <a:p>
            <a:pPr lvl="0"/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1997838"/>
            <a:ext cx="49685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Безгранично богатая фантазия Чуковского выплескивается в удивительные поступки и характеры неизменно активных сказочных персонажей, с которыми случаются невероятные истории. Они заставляют ребенка открывать рот от восторга и удивления.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В сборники  входят сказки «Айболит», «Муха-Цокотуха», «Федорино горе», «Мойдодыр», «Телефон», «Крокодил» и другие произведения.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Больше сказок Корнея Ивановича можно найти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  <a:hlinkClick r:id="rId4"/>
              </a:rPr>
              <a:t>здесь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chemeClr val="bg1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7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9" y="1698498"/>
            <a:ext cx="2396079" cy="34610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7944" y="764704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Валентина Осеева </a:t>
            </a:r>
          </a:p>
          <a:p>
            <a:pPr lvl="0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Сказки и рассказы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2708920"/>
            <a:ext cx="432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Произведения Валентины Осеевой ненавязчиво наводят на размышления на различные нравственные темы и могут помочь в беседах с детьми.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Они помогают ребенку понять, какие поступки принесут окружающим обиду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недовольство, а какие - радость и чувство благодарности.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4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6" y="0"/>
            <a:ext cx="94043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7619" y="1124744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Владимир Сутеев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Сказки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63">
            <a:off x="251592" y="3174311"/>
            <a:ext cx="2373841" cy="3330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0861">
            <a:off x="254774" y="200782"/>
            <a:ext cx="2301002" cy="2999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7639" y="2690469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Владимир Сутеев известен не только как автор сказок, но и как превосходный иллюстратор. Герои его произведений яркие и характерные, порой они обладают человеческими качествами.</a:t>
            </a:r>
            <a:b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ctr" rotWithShape="0">
                    <a:prstClr val="black">
                      <a:alpha val="43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Для самых маленьких мы рекомендуем такие сказки, как «Три котенка», «Кто сказал мяу?», а для детей постарше – «Мешок яблок», «Под грибом», «Кот-рыболов» и другие.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ctr" rotWithShape="0">
                  <a:prstClr val="black">
                    <a:alpha val="43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7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1429</Words>
  <Application>Microsoft Office PowerPoint</Application>
  <PresentationFormat>Экран (4:3)</PresentationFormat>
  <Paragraphs>125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Библиотека</cp:lastModifiedBy>
  <cp:revision>221</cp:revision>
  <dcterms:created xsi:type="dcterms:W3CDTF">2022-03-24T06:45:12Z</dcterms:created>
  <dcterms:modified xsi:type="dcterms:W3CDTF">2022-04-05T07:02:38Z</dcterms:modified>
</cp:coreProperties>
</file>