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8" r:id="rId3"/>
    <p:sldId id="280" r:id="rId4"/>
    <p:sldId id="291" r:id="rId5"/>
    <p:sldId id="309" r:id="rId6"/>
    <p:sldId id="338" r:id="rId7"/>
    <p:sldId id="337" r:id="rId8"/>
    <p:sldId id="277" r:id="rId9"/>
    <p:sldId id="274" r:id="rId10"/>
    <p:sldId id="336" r:id="rId11"/>
    <p:sldId id="284" r:id="rId12"/>
    <p:sldId id="286" r:id="rId13"/>
    <p:sldId id="285" r:id="rId14"/>
    <p:sldId id="314" r:id="rId15"/>
    <p:sldId id="317" r:id="rId16"/>
    <p:sldId id="275" r:id="rId17"/>
    <p:sldId id="339" r:id="rId18"/>
    <p:sldId id="315" r:id="rId19"/>
    <p:sldId id="311" r:id="rId20"/>
    <p:sldId id="335" r:id="rId21"/>
    <p:sldId id="316" r:id="rId22"/>
    <p:sldId id="323" r:id="rId23"/>
    <p:sldId id="333" r:id="rId24"/>
    <p:sldId id="340" r:id="rId25"/>
    <p:sldId id="33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56C"/>
    <a:srgbClr val="FF3399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6186" y="980728"/>
            <a:ext cx="5033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b="1" dirty="0" smtClean="0">
                <a:solidFill>
                  <a:srgbClr val="9A0000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Друг. </a:t>
            </a:r>
            <a:r>
              <a:rPr lang="ru-RU" sz="4800" b="1" dirty="0" smtClean="0">
                <a:solidFill>
                  <a:srgbClr val="9A0000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Как </a:t>
            </a:r>
            <a:r>
              <a:rPr lang="ru-RU" sz="4800" b="1" dirty="0" smtClean="0">
                <a:solidFill>
                  <a:srgbClr val="9A0000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много в этом слове…</a:t>
            </a:r>
          </a:p>
          <a:p>
            <a:pPr lvl="0"/>
            <a:endParaRPr lang="ru-RU" sz="2200" i="1" dirty="0" smtClean="0">
              <a:solidFill>
                <a:srgbClr val="9A0000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200" i="1" dirty="0" smtClean="0">
                <a:solidFill>
                  <a:srgbClr val="9A0000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виртуальная </a:t>
            </a:r>
            <a:r>
              <a:rPr lang="ru-RU" sz="2200" i="1" dirty="0" smtClean="0">
                <a:solidFill>
                  <a:srgbClr val="9A0000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выставка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5024"/>
            <a:ext cx="4824536" cy="30302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346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764704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Эдуард Успенский </a:t>
            </a:r>
          </a:p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«Крокодил Гена и его друзья»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2708920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Нужен ли Дом дружбы для того, чтобы дружить? 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Прочитав книгу, вы найдет ответ на этот вопрос, а также познакомитесь с забавными и милыми героями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этой, 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любимой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многими,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сказки.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11">
            <a:off x="105358" y="1204986"/>
            <a:ext cx="2510292" cy="33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9972" y="62068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Софья Прокофьева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«Лоскутик и Облако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1944" y="2492896"/>
            <a:ext cx="4880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Бедная девочка-сирота по прозвищу «Лоскутик» живет в королевстве, король которого спрятал от жителей всю воду, чтобы продавать ее за деньги. 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Лоскутик встречает путешествующее Облако, и они дружатся. Герои книги попадают в опасные приключения, но готовность прийти другу на помощь побеждает жадность и хитрость отрицательных героев.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858">
            <a:off x="179511" y="1148768"/>
            <a:ext cx="2573935" cy="36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476672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Александр Волков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«Волшебник Изумрудного города»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40770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30">
            <a:off x="107503" y="1106286"/>
            <a:ext cx="2553433" cy="3328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2492896"/>
            <a:ext cx="5040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Из этой книги вы узнаете об увлекательных и порой опасных приключениях девочки Элли и ее друзей – Страшилы, Трусливого льва, Железного дровосека, а также собаки Тотошки.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Мир, в котором оказались наши друзья, полон волшебства – доброго и злого. Крепкая дружба помогает им пройти опасные испытания.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Александром Волковым написаны продолжения этой чудесной сказочной повести.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54868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Виталий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Губарев</a:t>
            </a:r>
          </a:p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«Королевство кривых зеркал»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4215" y="2708920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Эта история о том, как настоящая дружба может преодолевать любые преграды. Не только такие, как заключение в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ашню Смерти, но и человеческие слабости – безудержное влечение к сладкому, страхи и другие препятствия.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0989"/>
            <a:ext cx="2520280" cy="37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76470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Джанни Родари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«Джельсомино в Стране лжецов»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2780928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Мальчик Джельсомино попадает в страну, которую захватил старый пират Джакомоне  и стал королем. Негодяй запретил жителям страны говорить правду, а тех, кто это сделает, ждет тюрьма. 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Джельсомино находит друзей-единомышленников и они вместе отважно борются за правду, несмотря на опасности.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02">
            <a:off x="107504" y="1196752"/>
            <a:ext cx="253135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76470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Астрид Линдгрен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«Пеппи Длинныйчулок»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1300" y="2822361"/>
            <a:ext cx="4447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В этой книге описана история дружбы озорной девочки, жизнь которой целиком состоит из приключений (Пеппи), и правильно воспитанных детей,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брата и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сестры (Томми и Анники). 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Несмотря на разное воспитание и характеры героев, детям было интересно проводить время вместе и дружить.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794">
            <a:off x="323528" y="332656"/>
            <a:ext cx="2212876" cy="3213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125">
            <a:off x="333116" y="3607976"/>
            <a:ext cx="2160240" cy="29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0729" y="3407362"/>
            <a:ext cx="41656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Приключения друзей – деревянных кукол описаны в этой книжке.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Крепкая дружба и взаимопомощь приводит к тому, что жадность, хитрость и жестокость терпят поражение, а добро и справедливость побеждают.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6792" y="404664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Алексей Толстой</a:t>
            </a:r>
            <a:b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«Золотой ключик, </a:t>
            </a:r>
            <a:b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или приключения Буратино»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229">
            <a:off x="251135" y="941155"/>
            <a:ext cx="2496936" cy="33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764704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Сельма Лагерлеф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«Чудесное путешествие Нильса с дикими гусями»»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3319249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Герой этой сказки, мальчик Нильс, поставлен перед сложным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выбором.</a:t>
            </a:r>
          </a:p>
          <a:p>
            <a:pPr lvl="0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Примет ли он выбор  стать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обычным человеком и жить полноценной жизнью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ценой жизни собственного друга?  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404864" cy="31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764704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Антуан де Сент-Экзюпери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«Маленький принц»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2996952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Маленький принц путешествует, изучая другие планеты. Так он попадает на Землю.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Эта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философская сказка раскрывает понятия вечных ценностей, таких, как любовь, дружба, верность и ответственность. </a:t>
            </a:r>
            <a:b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9"/>
            <a:ext cx="252451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76470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Редьярд Киплинг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«Маугли»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256490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книге раскрывается тема дружбы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человеческого детеныша с дикими животными, обитающими в джунглях,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которые помогли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Маугли выжить в опасных для человеческого существования условиях.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1"/>
            <a:ext cx="2551232" cy="35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1698498"/>
            <a:ext cx="2396079" cy="3461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76470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Валентина Осеева </a:t>
            </a:r>
          </a:p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Сказки и рассказы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2708920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Читая рассказы Валентины Осеевой и рассуждая о прочитанном, ребята дошкольного возраста начинают лучше понимать, что значит быть настоящим другом.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Рекомендуем такие произведения, как «Три товарища», «Синие листья», «Просто так», «Перышко», «Навестила» и другие.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5530" y="54868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А. Гайдар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«Тимур и его команда»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2708920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книге описано, как настоящая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дружба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помогает команде подростков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совершать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множество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добрых дел.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08014"/>
            <a:ext cx="24049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76470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Оскар Уайльд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Сказки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2549197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Мы рекомендуем поразмышлять о том, что такое настоящая дружба, читая философские, с глубоким смыслом, сказки: «Счастливый принц», «Преданный друг», «Мальчик и великан», «Мальчик-звезда» и другие произведения Уайльда.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2573322" cy="32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980" y="332656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Марк Твен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«Приключения Тома Сойера»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2564904"/>
            <a:ext cx="4536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В книге описаны увлекательные и опасные приключения двух друзей – Тома Сойера и Гекльберри Финна, мальчиков, которые не отличаются примерным поведением, но все равно вызывают симпатию у читателей. 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 том, как складывается дальнейшая судьба мальчиков, можно узнать из продолжения книги, которое называется «Приключения Гекльберри Финна».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78">
            <a:off x="247562" y="1568737"/>
            <a:ext cx="2444409" cy="3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76470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Сара Пеннипакер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Пакс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8" y="2726744"/>
            <a:ext cx="4104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этой книге описана о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чень трогательная история необычной дружбы и расставания подростка Питера и лиса Пакса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которого мальчик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маленьким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спас от смерти. 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Смогут ли встретиться и вернуться к прежней жизни неразлучные друзья, которым из-за войны пришлось расстаться?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3312"/>
            <a:ext cx="2390011" cy="33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76470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Жюль Верн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«Таинственный остров»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2726744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Пятеро отважных мужчин находят единственный, но очень рискованный способ вырваться из заключения – улететь на воздушном шаре.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Судьба забрасывает их на остров, где путешественникам приходится сражаться с суровыми  условиями за свое выживание. 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Но на острове обнаруживается таинственное существо, которое помогает  терпящим крушение.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400926" cy="305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960" y="1832600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60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60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2539730" cy="3168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836712"/>
            <a:ext cx="5076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Сергей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Козлов</a:t>
            </a:r>
            <a:b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«Ёжик и медвежонок»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2708920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Сказки про Ёжика, Медвежонка и их друзей какие-то особенно добрые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  уютные. 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— Я обязательно приду к тебе, что бы ни случилось. Я буду возле тебя всегда.</a:t>
            </a:r>
          </a:p>
          <a:p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Ежик глядел на Медвежонка тихими глазами и молчал.</a:t>
            </a:r>
          </a:p>
          <a:p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— Ну что ты молчишь?</a:t>
            </a:r>
          </a:p>
          <a:p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— Я верю, — сказал Ежик.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76470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Алан А. Милн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«Винни-Пух </a:t>
            </a:r>
            <a:b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 все-все-все»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2496" y="2924944"/>
            <a:ext cx="4075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В этой замечательной книге описаны приключения друзей - забавного медвежонка и поросенка Пятачка, ослика Иа-Иа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 других героев сказки. Пух попадает в разные истории, но все заканчивается хорошо. 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" y="1556792"/>
            <a:ext cx="2611775" cy="34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3872" y="46336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Кейт ДиКамилло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«Спасибо Уинн-Дикси»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3948" y="2707165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евочка по имени Опал чувствует себя одинокой, но неожиданно ее жизнь круто меняется. 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 Бродячая собака по кличке «Уинн-Дикси», которую приютила Опал, помогает найти друзей, и одиноких людей в городке становится меньше.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436">
            <a:off x="179513" y="1556791"/>
            <a:ext cx="2448272" cy="31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76470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Наринэ Абгарян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«Манюня»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7" y="2276872"/>
            <a:ext cx="4678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Эта книга автобиографична. 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ней армянская писательница с юмором рассказывает увлекательные истории о своей дружбе, будучи ребенком, с еврейской девочкой Марией, которую все зовут Манюня. 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Юные читатели познакомятся с жизнью детей в эпоху существования Советского Союза и немало будут удивлены многим фактам, иллюстрирующим особенности жизни детей того времени.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2310550" cy="33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76470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Мария Парр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«Вафельное сердце»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2780928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Может ли озорная, часто попадающая в приключения, девочка подружиться со спокойным и воспитанным мальчиком? 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 как будет развиваться дружба таких разных по характеру детей? 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 чему она приведет?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Читайте об этом книгу. 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74440"/>
            <a:ext cx="2467501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655" y="620688"/>
            <a:ext cx="5076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Виктор Драгунский </a:t>
            </a:r>
            <a:b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«Денискины рассказы»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865">
            <a:off x="287880" y="305922"/>
            <a:ext cx="2396148" cy="30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676">
            <a:off x="303047" y="3559823"/>
            <a:ext cx="2307598" cy="2964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9952" y="2420888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Денискины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рассказы – это сборники произведений о мальчике Дениске и его друге Мишке, с которыми случаются разные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истории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веселые, поучительные и трогательные.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1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6" y="0"/>
            <a:ext cx="940435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14">
            <a:off x="173881" y="1628800"/>
            <a:ext cx="2520280" cy="3239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764704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Эдуард Успенский </a:t>
            </a:r>
          </a:p>
          <a:p>
            <a:pPr lvl="0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«Дядя Федор, </a:t>
            </a:r>
            <a:b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пес и кот»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ctr" rotWithShape="0">
                  <a:prstClr val="black">
                    <a:alpha val="4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2708920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Приключения этих друзей – мальчика с необычным именем - Дядя Федор, бездомных в прошлом кота Матроскина и пса Шарика,  описаны с юмором. </a:t>
            </a:r>
            <a:b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ctr" rotWithShape="0">
                    <a:prstClr val="black">
                      <a:alpha val="4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Их истории не заканчиваются данной книжкой. Успенский написал множество произведений, продолжающих рассказывать о дальнейших приключениях этих полюбившихся читателям героев.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638</Words>
  <Application>Microsoft Office PowerPoint</Application>
  <PresentationFormat>Экран (4:3)</PresentationFormat>
  <Paragraphs>59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258</cp:revision>
  <dcterms:created xsi:type="dcterms:W3CDTF">2022-03-24T06:45:12Z</dcterms:created>
  <dcterms:modified xsi:type="dcterms:W3CDTF">2022-06-10T07:16:29Z</dcterms:modified>
</cp:coreProperties>
</file>