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4" r:id="rId5"/>
    <p:sldId id="262" r:id="rId6"/>
    <p:sldId id="259" r:id="rId7"/>
    <p:sldId id="260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61" r:id="rId16"/>
    <p:sldId id="270" r:id="rId17"/>
    <p:sldId id="271" r:id="rId18"/>
    <p:sldId id="272" r:id="rId19"/>
    <p:sldId id="273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4000">
        <p14:reveal/>
      </p:transition>
    </mc:Choice>
    <mc:Fallback>
      <p:transition spd="slow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4000">
        <p14:reveal/>
      </p:transition>
    </mc:Choice>
    <mc:Fallback>
      <p:transition spd="slow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4000">
        <p14:reveal/>
      </p:transition>
    </mc:Choice>
    <mc:Fallback>
      <p:transition spd="slow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4000">
        <p14:reveal/>
      </p:transition>
    </mc:Choice>
    <mc:Fallback>
      <p:transition spd="slow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4000">
        <p14:reveal/>
      </p:transition>
    </mc:Choice>
    <mc:Fallback>
      <p:transition spd="slow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4000">
        <p14:reveal/>
      </p:transition>
    </mc:Choice>
    <mc:Fallback>
      <p:transition spd="slow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4000">
        <p14:reveal/>
      </p:transition>
    </mc:Choice>
    <mc:Fallback>
      <p:transition spd="slow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4000">
        <p14:reveal/>
      </p:transition>
    </mc:Choice>
    <mc:Fallback>
      <p:transition spd="slow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4000">
        <p14:reveal/>
      </p:transition>
    </mc:Choice>
    <mc:Fallback>
      <p:transition spd="slow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4000">
        <p14:reveal/>
      </p:transition>
    </mc:Choice>
    <mc:Fallback>
      <p:transition spd="slow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4000">
        <p14:reveal/>
      </p:transition>
    </mc:Choice>
    <mc:Fallback>
      <p:transition spd="slow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5000" advTm="4000">
        <p14:reveal/>
      </p:transition>
    </mc:Choice>
    <mc:Fallback>
      <p:transition spd="slow" advTm="4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105301"/>
            <a:ext cx="4176464" cy="314212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TextBox 3"/>
          <p:cNvSpPr txBox="1"/>
          <p:nvPr/>
        </p:nvSpPr>
        <p:spPr>
          <a:xfrm>
            <a:off x="2195736" y="1169580"/>
            <a:ext cx="66247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Парад Победы </a:t>
            </a:r>
          </a:p>
          <a:p>
            <a:r>
              <a:rPr lang="ru-RU" sz="4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1945 года</a:t>
            </a:r>
            <a:endParaRPr lang="ru-RU" sz="4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7704" y="2564904"/>
            <a:ext cx="4608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иртуальная экскурсия</a:t>
            </a:r>
            <a:endParaRPr lang="ru-RU" sz="2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4478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4000">
        <p14:reveal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6"/>
        <p14:stopEvt time="9969" objId="6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72460" y="2204864"/>
            <a:ext cx="29292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Красной площади идут колонны воинов-победителей.</a:t>
            </a:r>
            <a:endParaRPr lang="ru-RU" sz="2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987" y="2013056"/>
            <a:ext cx="3315835" cy="249606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12862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4000">
        <p14:reveal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3209" y="4149080"/>
            <a:ext cx="29292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Проходит сводная колонна ВМФ и другие воины.</a:t>
            </a:r>
            <a:endParaRPr lang="ru-RU" sz="2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51" y="1435736"/>
            <a:ext cx="3600399" cy="271334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917" y="1187031"/>
            <a:ext cx="3552666" cy="266601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973136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4000">
        <p14:reveal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140968"/>
            <a:ext cx="3275856" cy="245619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96752"/>
            <a:ext cx="3325780" cy="250428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619992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4000">
        <p14:reveal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453" y="1894482"/>
            <a:ext cx="3664667" cy="275865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00231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4000">
        <p14:reveal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72460" y="2204864"/>
            <a:ext cx="2929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  <a:r>
              <a:rPr lang="ru-RU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.</a:t>
            </a:r>
            <a:endParaRPr lang="ru-RU" sz="2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484784"/>
            <a:ext cx="3988398" cy="305421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420994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4000">
        <p14:reveal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16016" y="2404220"/>
            <a:ext cx="29292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Фашистские знамена  брошены на землю.</a:t>
            </a:r>
            <a:endParaRPr lang="ru-RU" sz="2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9" y="2398521"/>
            <a:ext cx="3528392" cy="265455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041965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4000">
        <p14:reveal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3648" y="3717032"/>
            <a:ext cx="42484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Парад техники открыли войска противовоздушной обороны.</a:t>
            </a:r>
            <a:endParaRPr lang="ru-RU" sz="2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052736"/>
            <a:ext cx="3413070" cy="256490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306" y="1088375"/>
            <a:ext cx="3410189" cy="256490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564729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4000">
        <p14:reveal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051619"/>
            <a:ext cx="3507173" cy="264235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996952"/>
            <a:ext cx="3471239" cy="261523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273841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4000">
        <p14:reveal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3099">
            <a:off x="2004135" y="1468526"/>
            <a:ext cx="2753637" cy="207346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017200"/>
            <a:ext cx="3248048" cy="243810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2675">
            <a:off x="971600" y="3645024"/>
            <a:ext cx="2982646" cy="2239521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270143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4000">
        <p14:reveal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20279" y="4365104"/>
            <a:ext cx="47087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Парад Победы закончился салютом.</a:t>
            </a:r>
            <a:endParaRPr lang="ru-RU" sz="2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484784"/>
            <a:ext cx="3556603" cy="267199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398843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4000">
        <p14:reveal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83144" y="2328342"/>
            <a:ext cx="29292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Москве на Красной площади 24 июня 1945 года состоялся Парад Победы.</a:t>
            </a:r>
            <a:endParaRPr lang="ru-RU" sz="2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348880"/>
            <a:ext cx="3744416" cy="281707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044596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4000">
        <p14:reveal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83144" y="2328342"/>
            <a:ext cx="292921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этом масштабном торжественном событии приняли участие более 35 тысяч человек.</a:t>
            </a:r>
            <a:endParaRPr lang="ru-RU" sz="2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359" y="2328341"/>
            <a:ext cx="3333641" cy="250803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419682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4000">
        <p14:reveal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55976" y="1753304"/>
            <a:ext cx="401451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 были рядовые солдаты и сержанты – более 31 тысячи человек, офицеры – 2809 человек (249 генералов и 24 маршала), а также сводный оркестр в количестве 1400 человек.</a:t>
            </a:r>
            <a:endParaRPr lang="ru-RU" sz="2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345435"/>
            <a:ext cx="3312368" cy="249202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062239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4000">
        <p14:reveal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" y="0"/>
            <a:ext cx="9144000" cy="69573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83144" y="2328342"/>
            <a:ext cx="2929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96" y="2924944"/>
            <a:ext cx="3629431" cy="272592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214" y="1189814"/>
            <a:ext cx="3600400" cy="270794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403648" y="1774344"/>
            <a:ext cx="316922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200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Летчики, танкисты, кавалеристы, моряки и другие.</a:t>
            </a:r>
            <a:endParaRPr lang="ru-RU" sz="2200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6290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4000">
        <p14:reveal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83144" y="2328342"/>
            <a:ext cx="29292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Знамена поверженного врага были склонены к ногам победителей.</a:t>
            </a:r>
            <a:endParaRPr lang="ru-RU" sz="2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37" y="2204864"/>
            <a:ext cx="3631280" cy="272577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497591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4000">
        <p14:reveal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72460" y="2204864"/>
            <a:ext cx="292921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  <a:r>
              <a:rPr lang="ru-RU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трибуну Мавзолея поднялись Сталин, руководители партии и правительства, Маршалы Победы .</a:t>
            </a:r>
            <a:endParaRPr lang="ru-RU" sz="2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068" y="2132856"/>
            <a:ext cx="3531322" cy="266429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425161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4000">
        <p14:reveal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8270" y="3645024"/>
            <a:ext cx="46758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10 часов на Красную площадь выезжает Маршал Советского Союза Георгий Константинович Жуков с сопровождающим .</a:t>
            </a:r>
            <a:endParaRPr lang="ru-RU" sz="2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54" y="1124744"/>
            <a:ext cx="3221432" cy="242088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24744"/>
            <a:ext cx="3214128" cy="242088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806816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4000">
        <p14:reveal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7775" y="3759452"/>
            <a:ext cx="59045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Командует парадом Маршал Советского Союза Константин Константинович Рокоссовский. </a:t>
            </a:r>
            <a:endParaRPr lang="ru-RU" sz="2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775" y="1255985"/>
            <a:ext cx="3247930" cy="244423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28038"/>
            <a:ext cx="3052057" cy="229294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93443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4000">
        <p14:reveal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157</Words>
  <Application>Microsoft Office PowerPoint</Application>
  <PresentationFormat>Экран (4:3)</PresentationFormat>
  <Paragraphs>18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Библиотека</dc:creator>
  <cp:lastModifiedBy>Библиотека</cp:lastModifiedBy>
  <cp:revision>21</cp:revision>
  <dcterms:created xsi:type="dcterms:W3CDTF">2022-06-24T06:08:17Z</dcterms:created>
  <dcterms:modified xsi:type="dcterms:W3CDTF">2022-06-24T09:05:25Z</dcterms:modified>
</cp:coreProperties>
</file>