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101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2739E-12D8-29ED-4AE4-2FDE6A65BAA2}" v="225" dt="2026-01-18T05:45:21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4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1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4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6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1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9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7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9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6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BA1A-9F4C-4C9A-B646-67BE28FF6887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A7087-458D-4050-B682-3264BFF18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1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00833" y="0"/>
            <a:ext cx="9880846" cy="6858000"/>
            <a:chOff x="1133369" y="0"/>
            <a:chExt cx="978371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33369" y="0"/>
              <a:ext cx="9783711" cy="685800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784349" y="552261"/>
              <a:ext cx="5151421" cy="4300396"/>
            </a:xfrm>
            <a:prstGeom prst="rect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623018" y="1765426"/>
              <a:ext cx="2091350" cy="2860895"/>
            </a:xfrm>
            <a:prstGeom prst="rect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0967" y="1670364"/>
            <a:ext cx="6214369" cy="92219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6">
                    <a:lumMod val="49000"/>
                  </a:schemeClr>
                </a:solidFill>
                <a:latin typeface="Comic Sans MS"/>
              </a:rPr>
              <a:t>«Зимняя фантазия»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9684" y="2963132"/>
            <a:ext cx="3879542" cy="11665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chemeClr val="accent6">
                    <a:lumMod val="49000"/>
                  </a:schemeClr>
                </a:solidFill>
                <a:latin typeface="Comic Sans MS"/>
                <a:ea typeface="+mj-ea"/>
                <a:cs typeface="+mj-cs"/>
              </a:rPr>
              <a:t>3 детских мастер-класса для дома</a:t>
            </a:r>
          </a:p>
        </p:txBody>
      </p:sp>
    </p:spTree>
    <p:extLst>
      <p:ext uri="{BB962C8B-B14F-4D97-AF65-F5344CB8AC3E}">
        <p14:creationId xmlns:p14="http://schemas.microsoft.com/office/powerpoint/2010/main" val="372640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Расписная футболка</a:t>
            </a:r>
            <a:endParaRPr lang="ru-RU"/>
          </a:p>
        </p:txBody>
      </p:sp>
      <p:sp>
        <p:nvSpPr>
          <p:cNvPr id="112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050" y="2872899"/>
            <a:ext cx="5099372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Вам понадобится: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Хлопчатобумажная футболка 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Краски для ткани под утюг 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Кисти разного размера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Фен для сушки краски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Утюг для закрепления краски на ткани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Трафарет (можно сделать самим или купить в магазине).</a:t>
            </a:r>
          </a:p>
        </p:txBody>
      </p:sp>
      <p:pic>
        <p:nvPicPr>
          <p:cNvPr id="11266" name="Picture 2" descr="Расписываем футболку вместе с ребенком, фото №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r="1" b="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3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11512" y="1125878"/>
            <a:ext cx="418794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На футболку накладываем трафарет, плотно прижимаем его к ткани. Орнамент следует располагать ближе к центру изделия и вверху. Чтобы краска не испачкала другую сторону футболки, внутрь положите целлофановый пакет.</a:t>
            </a:r>
          </a:p>
          <a:p>
            <a:pPr marL="457200" indent="-457200" algn="ctr">
              <a:buAutoNum type="arabicPeriod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Наносим краску равномерно большой кистью по трафарету. </a:t>
            </a:r>
          </a:p>
        </p:txBody>
      </p:sp>
      <p:pic>
        <p:nvPicPr>
          <p:cNvPr id="12290" name="Picture 2" descr="Расписываем футболку вместе с ребенком, фото №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/>
        </p:blipFill>
        <p:spPr bwMode="auto">
          <a:xfrm>
            <a:off x="468860" y="214799"/>
            <a:ext cx="5874790" cy="62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6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57024" y="930981"/>
            <a:ext cx="418794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3. Аккуратно, чтобы не размазать рисунок, снимаем трафарет. Сушим с помощью фена. Или, если есть время, футболку можно положить на батарею.</a:t>
            </a:r>
          </a:p>
          <a:p>
            <a:pPr algn="ctr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4. После того, как первый слой краски высохнет, начинайте прорисовывать мелкие детали тонкой кистью. Работайте только по высохшему слою, иначе при наложении следующего слоя краски цвета смешаются, станут грязными. </a:t>
            </a:r>
          </a:p>
        </p:txBody>
      </p:sp>
      <p:pic>
        <p:nvPicPr>
          <p:cNvPr id="13314" name="Picture 2" descr="https://cs6.livemaster.ru/storage/bf/8f/483775aea2c0928501624056b33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1" b="3800"/>
          <a:stretch/>
        </p:blipFill>
        <p:spPr bwMode="auto">
          <a:xfrm>
            <a:off x="6040087" y="458896"/>
            <a:ext cx="5800589" cy="59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s6.livemaster.ru/storage/f8/f5/dc01895b3a47138f944fca65c4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 b="3200"/>
          <a:stretch/>
        </p:blipFill>
        <p:spPr bwMode="auto">
          <a:xfrm>
            <a:off x="593725" y="476250"/>
            <a:ext cx="5784032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7646" y="918377"/>
            <a:ext cx="4183673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5. Рисунок готов. Сначала необходимо высушить прокрашенное место на батарее, а потом, чтобы зафиксировать краску на ткани (запарить), прогладить рисунок утюгом через х/б ткань при температурном режиме «Хлопок» в течение 5 минут. Через 48 часов футболку можно носить. 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</a:b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/>
                <a:cs typeface="Times New Roman"/>
              </a:rPr>
              <a:t>Внимание: стирать при 40 градусах.</a:t>
            </a:r>
          </a:p>
        </p:txBody>
      </p:sp>
    </p:spTree>
    <p:extLst>
      <p:ext uri="{BB962C8B-B14F-4D97-AF65-F5344CB8AC3E}">
        <p14:creationId xmlns:p14="http://schemas.microsoft.com/office/powerpoint/2010/main" val="23339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s6.livemaster.ru/storage/41/14/135acc45e1ef0a78240c6da549h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50193" b="12922"/>
          <a:stretch/>
        </p:blipFill>
        <p:spPr bwMode="auto">
          <a:xfrm>
            <a:off x="-95250" y="-19050"/>
            <a:ext cx="122872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6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cs3.livemaster.ru/zhurnalfoto/9/d/a/1601312146229da9f575fb9051352b9b9fe5f2375dd8.jpeg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b="1038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</a:rPr>
              <a:t>Картина в технике граттаж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1444625"/>
            <a:ext cx="9372601" cy="4772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CC101"/>
                </a:solidFill>
                <a:latin typeface="Comic Sans MS"/>
              </a:rPr>
              <a:t>Вам понадобится:</a:t>
            </a:r>
            <a:br>
              <a:rPr lang="ru-RU" dirty="0">
                <a:solidFill>
                  <a:srgbClr val="FCC101"/>
                </a:solidFill>
                <a:latin typeface="Comic Sans MS"/>
              </a:rPr>
            </a:br>
            <a:endParaRPr lang="ru-RU">
              <a:solidFill>
                <a:srgbClr val="FCC101"/>
              </a:solidFill>
              <a:ea typeface="Calibri"/>
              <a:cs typeface="Calibri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rgbClr val="FCC101"/>
                </a:solidFill>
                <a:latin typeface="Comic Sans MS"/>
              </a:rPr>
              <a:t>Лист картона или плотная бумага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FCC101"/>
                </a:solidFill>
                <a:latin typeface="Comic Sans MS"/>
              </a:rPr>
              <a:t>Масляная пастель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FCC101"/>
                </a:solidFill>
                <a:latin typeface="Comic Sans MS"/>
              </a:rPr>
              <a:t>Черная тушь или акриловая краска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FCC101"/>
                </a:solidFill>
                <a:latin typeface="Comic Sans MS"/>
              </a:rPr>
              <a:t>Вода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FCC101"/>
                </a:solidFill>
                <a:latin typeface="Comic Sans MS"/>
              </a:rPr>
              <a:t>Кисти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FCC101"/>
                </a:solidFill>
                <a:latin typeface="Comic Sans MS"/>
              </a:rPr>
              <a:t>Что-нибудь острое </a:t>
            </a:r>
            <a:br>
              <a:rPr lang="ru-RU" dirty="0">
                <a:solidFill>
                  <a:srgbClr val="FCC101"/>
                </a:solidFill>
                <a:latin typeface="Comic Sans MS"/>
              </a:rPr>
            </a:br>
            <a:r>
              <a:rPr lang="ru-RU" dirty="0">
                <a:solidFill>
                  <a:srgbClr val="FCC101"/>
                </a:solidFill>
                <a:latin typeface="Comic Sans MS"/>
              </a:rPr>
              <a:t>(зубочистка, шпажка, перо для туши и т.п.)</a:t>
            </a:r>
          </a:p>
        </p:txBody>
      </p:sp>
    </p:spTree>
    <p:extLst>
      <p:ext uri="{BB962C8B-B14F-4D97-AF65-F5344CB8AC3E}">
        <p14:creationId xmlns:p14="http://schemas.microsoft.com/office/powerpoint/2010/main" val="1576664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здаем вместе с детьми картины в необычной технике «граттаж», фото №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"/>
          <a:stretch/>
        </p:blipFill>
        <p:spPr bwMode="auto">
          <a:xfrm>
            <a:off x="203360" y="1021062"/>
            <a:ext cx="3610904" cy="29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здаем вместе с детьми картины в необычной технике «граттаж», фото №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"/>
          <a:stretch/>
        </p:blipFill>
        <p:spPr bwMode="auto">
          <a:xfrm>
            <a:off x="4162382" y="3407325"/>
            <a:ext cx="3600000" cy="286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s3.livemaster.ru/zhurnalfoto/6/a/6/1601312146226a6918aac054ac36702a1e3413af775c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8190712" y="1019054"/>
            <a:ext cx="3769011" cy="29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1345" y="1813407"/>
            <a:ext cx="356197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2. Лист бумаги закрашиваем масляной пастелью, в произвольном порядке.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161" y="4179618"/>
            <a:ext cx="35619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1. Готовим инструменты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9877" y="4179618"/>
            <a:ext cx="356197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3. Разноцветные пятна должны соприкасаться и не оставлять белую бумагу.</a:t>
            </a:r>
          </a:p>
        </p:txBody>
      </p:sp>
    </p:spTree>
    <p:extLst>
      <p:ext uri="{BB962C8B-B14F-4D97-AF65-F5344CB8AC3E}">
        <p14:creationId xmlns:p14="http://schemas.microsoft.com/office/powerpoint/2010/main" val="386064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cs3.livemaster.ru/zhurnalfoto/1/b/b/1601312146221bb280f5301b8aa8c342f8aa2d2bd5c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"/>
          <a:stretch/>
        </p:blipFill>
        <p:spPr bwMode="auto">
          <a:xfrm>
            <a:off x="201673" y="3018407"/>
            <a:ext cx="3642358" cy="28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s3.livemaster.ru/zhurnalfoto/3/f/1/1601312146223f1268a0b63c5365b68794d76cb3161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"/>
          <a:stretch/>
        </p:blipFill>
        <p:spPr bwMode="auto">
          <a:xfrm>
            <a:off x="4022752" y="590599"/>
            <a:ext cx="3868112" cy="28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s3.livemaster.ru/zhurnalfoto/9/c/4/1601312146229c49e0f6ddd0bff2f29e7a0dae2ad2ac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"/>
          <a:stretch/>
        </p:blipFill>
        <p:spPr bwMode="auto">
          <a:xfrm>
            <a:off x="8069585" y="3018407"/>
            <a:ext cx="3782413" cy="28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674" y="948146"/>
            <a:ext cx="364235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4. Черной акриловой краской (немного разведенной водой) закрашиваем поверх пастели.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2753" y="3775567"/>
            <a:ext cx="38681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5. Даем краске высохнуть, затем с помощью отвертки легко процарапываем эскиз будущего рисунка.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69585" y="948146"/>
            <a:ext cx="378241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6. Затем, тем же методом (где-то сильнее, где-то легче нажимая на инструмент) выполняем весь рисунок.</a:t>
            </a:r>
          </a:p>
        </p:txBody>
      </p:sp>
    </p:spTree>
    <p:extLst>
      <p:ext uri="{BB962C8B-B14F-4D97-AF65-F5344CB8AC3E}">
        <p14:creationId xmlns:p14="http://schemas.microsoft.com/office/powerpoint/2010/main" val="366581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id="{DDD67AC2-8F40-EE75-0076-EAC71D863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" y="0"/>
            <a:ext cx="12174415" cy="81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4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2314" y="325369"/>
            <a:ext cx="5280996" cy="1956841"/>
          </a:xfrm>
        </p:spPr>
        <p:txBody>
          <a:bodyPr anchor="b"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Заколка «Лисичка»</a:t>
            </a:r>
            <a:endParaRPr lang="ru-RU"/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949" y="2732531"/>
            <a:ext cx="5266272" cy="41428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Вам понадобится: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- фетр белый и оранжевый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- 3 черных бусинки или бисерины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- нитки черного и оранжевого цветов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- ножницы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- заколка-зажим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- клей момент прозрачный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- выкройка лисички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ea typeface="Calibri"/>
              <a:cs typeface="Calibri"/>
            </a:endParaRPr>
          </a:p>
        </p:txBody>
      </p:sp>
      <p:pic>
        <p:nvPicPr>
          <p:cNvPr id="6146" name="Picture 2" descr="https://cs6.livemaster.ru/storage/db/29/a7f744b97b04acbd6e6c759f98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27989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4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1529" y="4179618"/>
            <a:ext cx="3561971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2. Приклеиваем клеем момент мордочку к головке. Клей лучше взять прозрачный, иначе могут проступить желтые пятна. Можно их пришить.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161" y="4179618"/>
            <a:ext cx="356197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1. Выкройка мордашки. Голову вырезаем оранжевого цвета, мордочку — белого, всех по 2 штуки.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9877" y="4179618"/>
            <a:ext cx="356197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3. Пришиваем бусинки — глазки и носик. </a:t>
            </a:r>
          </a:p>
        </p:txBody>
      </p:sp>
      <p:pic>
        <p:nvPicPr>
          <p:cNvPr id="8194" name="Picture 2" descr="Шьем с ребенком заколку из фетра «Лисичка», фото №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"/>
          <a:stretch/>
        </p:blipFill>
        <p:spPr bwMode="auto">
          <a:xfrm>
            <a:off x="202161" y="569878"/>
            <a:ext cx="3561971" cy="28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s6.livemaster.ru/storage/c6/33/4022c7c08b3bbdfa0c94e24e5b9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" r="13729" b="479"/>
          <a:stretch/>
        </p:blipFill>
        <p:spPr bwMode="auto">
          <a:xfrm>
            <a:off x="4168741" y="568287"/>
            <a:ext cx="3687546" cy="28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s6.livemaster.ru/storage/53/d9/e0fbf9b6e32277fb402725dbb6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-499" r="4532" b="499"/>
          <a:stretch/>
        </p:blipFill>
        <p:spPr bwMode="auto">
          <a:xfrm>
            <a:off x="8260896" y="568287"/>
            <a:ext cx="3624094" cy="28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4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3783" y="1185094"/>
            <a:ext cx="356197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5. Ставим метку там, где необходимо сделать надрез. Его делаем аккуратно маникюрными ножничками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374" y="1185093"/>
            <a:ext cx="356197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4. Примеряем заколку: важно разместить её так, чтобы с обеих сторон осталось равное расстояние.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3399" y="1646759"/>
            <a:ext cx="35619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Times New Roman"/>
              </a:rPr>
              <a:t>6. Сшиваем детали</a:t>
            </a:r>
          </a:p>
        </p:txBody>
      </p:sp>
      <p:pic>
        <p:nvPicPr>
          <p:cNvPr id="9220" name="Picture 4" descr="https://cs6.livemaster.ru/storage/12/ac/7b197a7a5348429456ad77b2951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1"/>
          <a:stretch/>
        </p:blipFill>
        <p:spPr bwMode="auto">
          <a:xfrm>
            <a:off x="139374" y="3155539"/>
            <a:ext cx="3530577" cy="28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s6.livemaster.ru/storage/e2/1b/9d5f82ae6c31a49bb196a990d9j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"/>
          <a:stretch/>
        </p:blipFill>
        <p:spPr bwMode="auto">
          <a:xfrm>
            <a:off x="4213783" y="3155538"/>
            <a:ext cx="3530577" cy="28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cs6.livemaster.ru/storage/a1/55/88489cb5f4e6c41e37c8d47610t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/>
          <a:stretch/>
        </p:blipFill>
        <p:spPr bwMode="auto">
          <a:xfrm>
            <a:off x="8288192" y="3155538"/>
            <a:ext cx="3518292" cy="28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7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id="{F1BDA432-4188-AC81-C527-2F42F2DB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52" b="929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60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452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«Зимняя фантазия»</vt:lpstr>
      <vt:lpstr>Картина в технике граттаж</vt:lpstr>
      <vt:lpstr>Презентация PowerPoint</vt:lpstr>
      <vt:lpstr>Презентация PowerPoint</vt:lpstr>
      <vt:lpstr>Презентация PowerPoint</vt:lpstr>
      <vt:lpstr>Заколка «Лисичка»</vt:lpstr>
      <vt:lpstr>Презентация PowerPoint</vt:lpstr>
      <vt:lpstr>Презентация PowerPoint</vt:lpstr>
      <vt:lpstr>Презентация PowerPoint</vt:lpstr>
      <vt:lpstr>Расписная футболка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«Зимняя фантазия»</dc:title>
  <dc:creator>Library</dc:creator>
  <cp:lastModifiedBy>Library</cp:lastModifiedBy>
  <cp:revision>117</cp:revision>
  <dcterms:created xsi:type="dcterms:W3CDTF">2026-01-14T07:11:42Z</dcterms:created>
  <dcterms:modified xsi:type="dcterms:W3CDTF">2026-01-18T05:53:21Z</dcterms:modified>
</cp:coreProperties>
</file>